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04" d="100"/>
          <a:sy n="104" d="100"/>
        </p:scale>
        <p:origin x="13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jpg>
</file>

<file path=ppt/media/image3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image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5ED9BF-E4C3-4CEB-886C-8138D1A10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533" y="115134"/>
            <a:ext cx="8947447" cy="4360822"/>
          </a:xfrm>
          <a:prstGeom prst="rect">
            <a:avLst/>
          </a:prstGeom>
        </p:spPr>
      </p:pic>
      <p:sp>
        <p:nvSpPr>
          <p:cNvPr id="64" name="Rectangle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Rectangle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Cue Cinemas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(Not Vue)</a:t>
            </a:r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95D2A-77D8-431E-86DF-28C8AEE14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Releases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818293-886A-4896-8C13-EB6E20948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432" y="1881776"/>
            <a:ext cx="7980218" cy="389360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9D94BB7-8556-4ACB-A2AE-885109ADDC15}"/>
              </a:ext>
            </a:extLst>
          </p:cNvPr>
          <p:cNvCxnSpPr>
            <a:cxnSpLocks/>
          </p:cNvCxnSpPr>
          <p:nvPr/>
        </p:nvCxnSpPr>
        <p:spPr>
          <a:xfrm>
            <a:off x="2375731" y="3110669"/>
            <a:ext cx="2469734" cy="1854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F2D6A4A-B68E-4EE5-AC68-AD0DDC8B7CD9}"/>
              </a:ext>
            </a:extLst>
          </p:cNvPr>
          <p:cNvSpPr txBox="1"/>
          <p:nvPr/>
        </p:nvSpPr>
        <p:spPr>
          <a:xfrm>
            <a:off x="863125" y="2638037"/>
            <a:ext cx="1512606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Link to Booking page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A695E4-4EB0-4042-BC41-CBD50CCEDB72}"/>
              </a:ext>
            </a:extLst>
          </p:cNvPr>
          <p:cNvSpPr txBox="1"/>
          <p:nvPr/>
        </p:nvSpPr>
        <p:spPr>
          <a:xfrm>
            <a:off x="8709028" y="3110669"/>
            <a:ext cx="204887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Link to forum discussion page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76FC4BF-A365-4DD8-B607-13013791558C}"/>
              </a:ext>
            </a:extLst>
          </p:cNvPr>
          <p:cNvCxnSpPr>
            <a:stCxn id="11" idx="1"/>
          </p:cNvCxnSpPr>
          <p:nvPr/>
        </p:nvCxnSpPr>
        <p:spPr>
          <a:xfrm flipH="1">
            <a:off x="5514541" y="3433835"/>
            <a:ext cx="3194487" cy="1531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832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57599-253A-4CD2-82FB-EA0BE7488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Upcoming Releases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2D7AFB-C56E-47E2-90C1-CFBFBABA9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746" y="2014194"/>
            <a:ext cx="8054109" cy="391489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ACDACDA-B8A4-498C-AEBA-978678E34567}"/>
              </a:ext>
            </a:extLst>
          </p:cNvPr>
          <p:cNvCxnSpPr/>
          <p:nvPr/>
        </p:nvCxnSpPr>
        <p:spPr>
          <a:xfrm>
            <a:off x="1486968" y="2905570"/>
            <a:ext cx="3461047" cy="769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A7DD777-375A-4B61-982E-3A3046893556}"/>
              </a:ext>
            </a:extLst>
          </p:cNvPr>
          <p:cNvSpPr txBox="1"/>
          <p:nvPr/>
        </p:nvSpPr>
        <p:spPr>
          <a:xfrm>
            <a:off x="381798" y="2643800"/>
            <a:ext cx="1316053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Release Date:</a:t>
            </a:r>
          </a:p>
        </p:txBody>
      </p:sp>
    </p:spTree>
    <p:extLst>
      <p:ext uri="{BB962C8B-B14F-4D97-AF65-F5344CB8AC3E}">
        <p14:creationId xmlns:p14="http://schemas.microsoft.com/office/powerpoint/2010/main" val="3705455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928D-F1DD-4557-A1E4-AD558C472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Bookings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FF099F-625A-454C-9205-16EC66FA4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159" y="1891039"/>
            <a:ext cx="5538932" cy="372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779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54D63-0810-49E0-8E08-22F031B49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Bookings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3F0AA2-9160-43B2-9E38-FAE7A8764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72449"/>
            <a:ext cx="4137456" cy="47269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14E921-E40B-448A-8004-2F2735807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947" y="1523254"/>
            <a:ext cx="4948415" cy="487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844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CFC67D0-131C-4064-873F-59771B446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CB1314-41E8-414B-9954-6D611623D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53941D-7A4E-4CA7-840E-D52BA6D74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2A952ED-3677-40E9-BC2B-C6900A2DC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E9658C0-3DAF-459A-AABB-BFBE8DAD5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C654A35-C1F2-4731-A8E1-85529EC19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33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49" y="648230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6" y="814657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8B0E6D-42C4-4AD4-AF54-B9FCAB926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283607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Payments Page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ACD124-978B-4F40-97E7-28D5CAA71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922" y="2983619"/>
            <a:ext cx="2244346" cy="3229275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EF09B21-45A0-42EE-9BDC-C4E0932EA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3118" y="3724678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ABF00DE-EF20-4F65-8B39-23D249D21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0968" y="3255020"/>
            <a:ext cx="3217333" cy="2686472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5004E23-3C9E-41FC-81A2-3481C6AFA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16152" y="3724678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FAE05D4-FE83-4845-B825-4CB02D2AE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4003" y="2984341"/>
            <a:ext cx="2646822" cy="322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970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676E6-D3F6-4335-BB9B-CE8CCC4D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Classification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24D7DD-ABAB-42B1-B569-24400EC30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3038" y="3015006"/>
            <a:ext cx="5876925" cy="3200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4AE1C0-E39C-4608-B1EB-197E7B11B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037" y="1761591"/>
            <a:ext cx="6188364" cy="2853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879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7F83B-3887-47F7-8417-CCF11B25D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 To Find Us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619552-E065-4B99-B6E6-14F9F0A4A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014194"/>
            <a:ext cx="8950036" cy="355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9717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4FD88-787B-4BC5-BD59-26710BC20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 To Find Us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9C5481-DBC9-404B-9150-76CDDBC14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145" y="1851574"/>
            <a:ext cx="8820209" cy="416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764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2BDB9-AA85-44FE-B63E-8CCB2FE6D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Places To Go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66EBB0-FEA9-44CC-9BB5-4B6B954B1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587" y="1650857"/>
            <a:ext cx="5194303" cy="29972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A97884-FEA6-4461-BE20-FAA0927DC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842" y="2196865"/>
            <a:ext cx="6192243" cy="35290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AAF769-5F1D-45B7-BA2E-1C0CD12874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2570" y="3149504"/>
            <a:ext cx="5326247" cy="299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259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2427A-664D-4069-BCF8-FDF8D9B8E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Discussion Forum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9DDDB4-8C4F-4CBC-BE03-1A7AAAAD5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48" y="2014194"/>
            <a:ext cx="5015798" cy="33610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D51AC8-105D-4711-A923-807811C57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703" y="2791613"/>
            <a:ext cx="4681249" cy="127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06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stract image">
            <a:extLst>
              <a:ext uri="{FF2B5EF4-FFF2-40B4-BE49-F238E27FC236}">
                <a16:creationId xmlns:a16="http://schemas.microsoft.com/office/drawing/2014/main" id="{94728023-1720-4494-ADA8-8517F62174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" y="-7306"/>
            <a:ext cx="12191977" cy="6858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07BB7A-DCCA-40F7-9F25-254036EBE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692" y="652012"/>
            <a:ext cx="4364370" cy="768117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83000"/>
              </a:lnSpc>
            </a:pPr>
            <a:r>
              <a:rPr lang="en-US" sz="5300" spc="-100" dirty="0">
                <a:solidFill>
                  <a:schemeClr val="tx1"/>
                </a:solidFill>
              </a:rPr>
              <a:t>Meet The Team</a:t>
            </a:r>
            <a:endParaRPr lang="en-US" sz="6000" cap="all" spc="-1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D69479-3EA4-4E2A-857E-9AF12FCBA90D}"/>
              </a:ext>
            </a:extLst>
          </p:cNvPr>
          <p:cNvSpPr txBox="1"/>
          <p:nvPr/>
        </p:nvSpPr>
        <p:spPr>
          <a:xfrm>
            <a:off x="5195889" y="1645317"/>
            <a:ext cx="2061975" cy="25853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Adil Akbarali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Kiera Hegarty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Conor Kelly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Jamie Orr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Tayab Khan</a:t>
            </a:r>
          </a:p>
        </p:txBody>
      </p:sp>
    </p:spTree>
    <p:extLst>
      <p:ext uri="{BB962C8B-B14F-4D97-AF65-F5344CB8AC3E}">
        <p14:creationId xmlns:p14="http://schemas.microsoft.com/office/powerpoint/2010/main" val="10310329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DC4AA0A-D9C3-4A0B-990D-1BCB0022A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1219386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0878C7-7719-40BD-AA97-751A85670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rgbClr val="36494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9D3865-C494-4C4A-8495-8245E9054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19050-0CC2-41C8-A3F5-1CAB41E65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234" y="4495894"/>
            <a:ext cx="4942542" cy="1444718"/>
          </a:xfrm>
        </p:spPr>
        <p:txBody>
          <a:bodyPr>
            <a:normAutofit/>
          </a:bodyPr>
          <a:lstStyle/>
          <a:p>
            <a:pPr algn="r"/>
            <a:r>
              <a:rPr lang="en-GB" sz="4400">
                <a:solidFill>
                  <a:srgbClr val="FFFFFF"/>
                </a:solidFill>
              </a:rPr>
              <a:t>Big Thanks To the Team</a:t>
            </a:r>
          </a:p>
        </p:txBody>
      </p:sp>
      <p:pic>
        <p:nvPicPr>
          <p:cNvPr id="9" name="Picture 8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C969F22D-649E-4EFB-87F4-3008E5C18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66" y="648231"/>
            <a:ext cx="2171699" cy="3217333"/>
          </a:xfrm>
          <a:prstGeom prst="rect">
            <a:avLst/>
          </a:prstGeom>
        </p:spPr>
      </p:pic>
      <p:pic>
        <p:nvPicPr>
          <p:cNvPr id="11" name="Picture 10" descr="A group of men posing for a picture with a dog&#10;&#10;Description automatically generated">
            <a:extLst>
              <a:ext uri="{FF2B5EF4-FFF2-40B4-BE49-F238E27FC236}">
                <a16:creationId xmlns:a16="http://schemas.microsoft.com/office/drawing/2014/main" id="{12A83EB0-4FB7-42C1-AD6A-D1FD9FF26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9728" y="648229"/>
            <a:ext cx="2165964" cy="3220765"/>
          </a:xfrm>
          <a:prstGeom prst="rect">
            <a:avLst/>
          </a:prstGeom>
        </p:spPr>
      </p:pic>
      <p:pic>
        <p:nvPicPr>
          <p:cNvPr id="7" name="Picture 6" descr="Text&#10;&#10;Description automatically generated with low confidence">
            <a:extLst>
              <a:ext uri="{FF2B5EF4-FFF2-40B4-BE49-F238E27FC236}">
                <a16:creationId xmlns:a16="http://schemas.microsoft.com/office/drawing/2014/main" id="{53FBDABF-B245-4B42-BC85-7BFCD3C15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0143" y="648229"/>
            <a:ext cx="2171699" cy="32173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ED9313-5C01-49E9-9D94-E739A60492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3103" y="648230"/>
            <a:ext cx="2284306" cy="3217333"/>
          </a:xfrm>
          <a:prstGeom prst="rect">
            <a:avLst/>
          </a:prstGeom>
        </p:spPr>
      </p:pic>
      <p:cxnSp>
        <p:nvCxnSpPr>
          <p:cNvPr id="26" name="Straight Connector 21">
            <a:extLst>
              <a:ext uri="{FF2B5EF4-FFF2-40B4-BE49-F238E27FC236}">
                <a16:creationId xmlns:a16="http://schemas.microsoft.com/office/drawing/2014/main" id="{B78EE79F-FCAA-4CF9-9746-730B51FC4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634895"/>
            <a:ext cx="0" cy="115268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11C14-17D0-49CA-839C-7B7F1AE0D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866" y="4495894"/>
            <a:ext cx="4978899" cy="1444718"/>
          </a:xfrm>
        </p:spPr>
        <p:txBody>
          <a:bodyPr anchor="ctr"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Jamie Orr</a:t>
            </a:r>
          </a:p>
          <a:p>
            <a:r>
              <a:rPr lang="en-GB">
                <a:solidFill>
                  <a:srgbClr val="FFFFFF"/>
                </a:solidFill>
              </a:rPr>
              <a:t>Adil Akbarali</a:t>
            </a:r>
          </a:p>
          <a:p>
            <a:r>
              <a:rPr lang="en-GB" dirty="0">
                <a:solidFill>
                  <a:srgbClr val="FFFFFF"/>
                </a:solidFill>
              </a:rPr>
              <a:t>Kiera Hegarty</a:t>
            </a:r>
          </a:p>
          <a:p>
            <a:r>
              <a:rPr lang="en-GB" dirty="0">
                <a:solidFill>
                  <a:srgbClr val="FFFFFF"/>
                </a:solidFill>
              </a:rPr>
              <a:t>Conor Kelly</a:t>
            </a:r>
          </a:p>
          <a:p>
            <a:pPr marL="0" indent="0">
              <a:buNone/>
            </a:pPr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424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E5D2-D608-4F75-92BB-93330CB2A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C5276-17B5-4B80-B032-7114359E4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600" y="2095429"/>
            <a:ext cx="2068125" cy="3849624"/>
          </a:xfrm>
        </p:spPr>
        <p:txBody>
          <a:bodyPr/>
          <a:lstStyle/>
          <a:p>
            <a:r>
              <a:rPr lang="en-GB" dirty="0"/>
              <a:t>Home Page</a:t>
            </a:r>
          </a:p>
          <a:p>
            <a:r>
              <a:rPr lang="en-GB" dirty="0"/>
              <a:t>About Us</a:t>
            </a:r>
          </a:p>
          <a:p>
            <a:r>
              <a:rPr lang="en-GB" dirty="0"/>
              <a:t>Contact Us</a:t>
            </a:r>
          </a:p>
          <a:p>
            <a:r>
              <a:rPr lang="en-GB" dirty="0"/>
              <a:t>Opening Times</a:t>
            </a:r>
          </a:p>
          <a:p>
            <a:r>
              <a:rPr lang="en-GB" dirty="0"/>
              <a:t>Screens</a:t>
            </a:r>
          </a:p>
          <a:p>
            <a:r>
              <a:rPr lang="en-GB" dirty="0"/>
              <a:t>New Releases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DD64C53-812B-4C43-944D-FC6392407594}"/>
              </a:ext>
            </a:extLst>
          </p:cNvPr>
          <p:cNvSpPr txBox="1">
            <a:spLocks/>
          </p:cNvSpPr>
          <p:nvPr/>
        </p:nvSpPr>
        <p:spPr>
          <a:xfrm>
            <a:off x="5178752" y="2095429"/>
            <a:ext cx="269335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Upcoming Releases</a:t>
            </a:r>
          </a:p>
          <a:p>
            <a:r>
              <a:rPr lang="en-GB" dirty="0"/>
              <a:t>Ticket Bookings</a:t>
            </a:r>
          </a:p>
          <a:p>
            <a:r>
              <a:rPr lang="en-GB" dirty="0"/>
              <a:t>Classification</a:t>
            </a:r>
          </a:p>
          <a:p>
            <a:r>
              <a:rPr lang="en-GB" dirty="0"/>
              <a:t>Find Us</a:t>
            </a:r>
          </a:p>
          <a:p>
            <a:r>
              <a:rPr lang="en-GB" dirty="0"/>
              <a:t>Places to Go</a:t>
            </a:r>
          </a:p>
          <a:p>
            <a:r>
              <a:rPr lang="en-GB" dirty="0"/>
              <a:t>Discussion Board</a:t>
            </a:r>
          </a:p>
        </p:txBody>
      </p:sp>
      <p:pic>
        <p:nvPicPr>
          <p:cNvPr id="6" name="Picture 5" descr="A picture containing indoor, red, computer&#10;&#10;Description automatically generated">
            <a:extLst>
              <a:ext uri="{FF2B5EF4-FFF2-40B4-BE49-F238E27FC236}">
                <a16:creationId xmlns:a16="http://schemas.microsoft.com/office/drawing/2014/main" id="{CDB35861-1A32-4FD2-84F1-456F8EC71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411" y="642594"/>
            <a:ext cx="3559659" cy="2002308"/>
          </a:xfrm>
          <a:prstGeom prst="rect">
            <a:avLst/>
          </a:prstGeom>
        </p:spPr>
      </p:pic>
      <p:pic>
        <p:nvPicPr>
          <p:cNvPr id="8" name="Picture 7" descr="A person with green hair&#10;&#10;Description automatically generated with low confidence">
            <a:extLst>
              <a:ext uri="{FF2B5EF4-FFF2-40B4-BE49-F238E27FC236}">
                <a16:creationId xmlns:a16="http://schemas.microsoft.com/office/drawing/2014/main" id="{1F10D3A5-7FB4-47E7-90A8-A03AEE2E0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93" y="1933042"/>
            <a:ext cx="1994611" cy="29919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4EDFDF-4A13-4F03-881C-25AD38A6F2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4557" y="2723139"/>
            <a:ext cx="2733365" cy="341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521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3679-E36B-4D7E-9B81-6AFD83D6E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Home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E41554-1769-4C34-A135-BB2EAFE72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098" y="1736868"/>
            <a:ext cx="8288481" cy="405913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8A142EB-A8C4-4D98-A11B-26603065A9EB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6699902" y="1246668"/>
            <a:ext cx="1533970" cy="987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68552AC-C988-4722-95AD-5A92F7AC2376}"/>
              </a:ext>
            </a:extLst>
          </p:cNvPr>
          <p:cNvSpPr txBox="1"/>
          <p:nvPr/>
        </p:nvSpPr>
        <p:spPr>
          <a:xfrm>
            <a:off x="7443386" y="877336"/>
            <a:ext cx="158097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Carousel</a:t>
            </a:r>
          </a:p>
        </p:txBody>
      </p:sp>
    </p:spTree>
    <p:extLst>
      <p:ext uri="{BB962C8B-B14F-4D97-AF65-F5344CB8AC3E}">
        <p14:creationId xmlns:p14="http://schemas.microsoft.com/office/powerpoint/2010/main" val="3960377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6B374-B974-404A-AE0C-30DE9FF7C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Home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3006E4-1607-4EB7-BC76-258669E39FD4}"/>
              </a:ext>
            </a:extLst>
          </p:cNvPr>
          <p:cNvSpPr txBox="1"/>
          <p:nvPr/>
        </p:nvSpPr>
        <p:spPr>
          <a:xfrm>
            <a:off x="8562886" y="4136165"/>
            <a:ext cx="238427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Movies List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E21B91F-3F9C-41B6-93D5-CA1F6F7BA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566" y="2014194"/>
            <a:ext cx="7759320" cy="383708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6FD00B8-1A20-4A02-BD53-9A4965EDA27E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6614445" y="4320831"/>
            <a:ext cx="19484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4C08D4-4AD4-465F-8414-596D44173C9A}"/>
              </a:ext>
            </a:extLst>
          </p:cNvPr>
          <p:cNvSpPr txBox="1"/>
          <p:nvPr/>
        </p:nvSpPr>
        <p:spPr>
          <a:xfrm>
            <a:off x="5559039" y="1395547"/>
            <a:ext cx="2691925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Buttons to discussion forum and booking form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1CFBFE7-6C1E-4184-AA53-EA8857C83698}"/>
              </a:ext>
            </a:extLst>
          </p:cNvPr>
          <p:cNvCxnSpPr/>
          <p:nvPr/>
        </p:nvCxnSpPr>
        <p:spPr>
          <a:xfrm flipH="1">
            <a:off x="4101981" y="2317750"/>
            <a:ext cx="2811567" cy="2108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664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0CBE4-87E8-4FB5-9876-A6B0EA055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0E4EED-F8D2-499A-906A-2CC2006C9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014194"/>
            <a:ext cx="9209562" cy="37677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4C41A5-2523-4A3E-938A-3599674ADE77}"/>
              </a:ext>
            </a:extLst>
          </p:cNvPr>
          <p:cNvSpPr txBox="1"/>
          <p:nvPr/>
        </p:nvSpPr>
        <p:spPr>
          <a:xfrm>
            <a:off x="5178751" y="974221"/>
            <a:ext cx="91724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Cards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32D3F4D-3744-4E5D-A96D-5412C80EF042}"/>
              </a:ext>
            </a:extLst>
          </p:cNvPr>
          <p:cNvCxnSpPr>
            <a:stCxn id="5" idx="2"/>
          </p:cNvCxnSpPr>
          <p:nvPr/>
        </p:nvCxnSpPr>
        <p:spPr>
          <a:xfrm>
            <a:off x="5637376" y="1343553"/>
            <a:ext cx="11394" cy="1596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013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AAA84-5708-4A6F-9456-FD3093E3B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 Us Form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6933C5E-61C2-4042-8C10-A0D865A91C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" t="7807" r="1137" b="1224"/>
          <a:stretch/>
        </p:blipFill>
        <p:spPr>
          <a:xfrm>
            <a:off x="2466108" y="2014194"/>
            <a:ext cx="7564583" cy="38023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296108-5B12-4194-AC72-71F0BB666D60}"/>
              </a:ext>
            </a:extLst>
          </p:cNvPr>
          <p:cNvSpPr txBox="1"/>
          <p:nvPr/>
        </p:nvSpPr>
        <p:spPr>
          <a:xfrm>
            <a:off x="893683" y="4272898"/>
            <a:ext cx="189716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Submit Button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0C2CD3-DD06-472D-A204-A9CE7BE5F609}"/>
              </a:ext>
            </a:extLst>
          </p:cNvPr>
          <p:cNvCxnSpPr/>
          <p:nvPr/>
        </p:nvCxnSpPr>
        <p:spPr>
          <a:xfrm>
            <a:off x="2803021" y="4460905"/>
            <a:ext cx="2238998" cy="709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478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92D37-C38B-470E-B50B-ECE4785F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Opening Times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41D41D-B4D8-413D-AD4A-C0AC90C38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278" y="2014193"/>
            <a:ext cx="10196922" cy="369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131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CC545-2878-48BF-8E26-7E6CB9F73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Screens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8407C2-A466-45BB-8EA6-B5DCD71AD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982" y="1699295"/>
            <a:ext cx="9051636" cy="44203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92FC0D-E3A6-4B78-B8B8-9971E45B7BBD}"/>
              </a:ext>
            </a:extLst>
          </p:cNvPr>
          <p:cNvSpPr txBox="1"/>
          <p:nvPr/>
        </p:nvSpPr>
        <p:spPr>
          <a:xfrm>
            <a:off x="443346" y="3471900"/>
            <a:ext cx="164407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Both Screen Types taken care of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9F47A06-6F38-4253-A2E8-152659D02496}"/>
              </a:ext>
            </a:extLst>
          </p:cNvPr>
          <p:cNvCxnSpPr/>
          <p:nvPr/>
        </p:nvCxnSpPr>
        <p:spPr>
          <a:xfrm flipV="1">
            <a:off x="2093720" y="3429000"/>
            <a:ext cx="1076770" cy="4804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A4182C-1401-4832-9670-4659723B2B3C}"/>
              </a:ext>
            </a:extLst>
          </p:cNvPr>
          <p:cNvCxnSpPr/>
          <p:nvPr/>
        </p:nvCxnSpPr>
        <p:spPr>
          <a:xfrm>
            <a:off x="2087418" y="3909466"/>
            <a:ext cx="1057434" cy="1107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4155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Custom 38">
    <a:dk1>
      <a:sysClr val="windowText" lastClr="000000"/>
    </a:dk1>
    <a:lt1>
      <a:sysClr val="window" lastClr="FFFFFF"/>
    </a:lt1>
    <a:dk2>
      <a:srgbClr val="505046"/>
    </a:dk2>
    <a:lt2>
      <a:srgbClr val="EEECE1"/>
    </a:lt2>
    <a:accent1>
      <a:srgbClr val="EE462D"/>
    </a:accent1>
    <a:accent2>
      <a:srgbClr val="595A85"/>
    </a:accent2>
    <a:accent3>
      <a:srgbClr val="8D6F5B"/>
    </a:accent3>
    <a:accent4>
      <a:srgbClr val="FABD2F"/>
    </a:accent4>
    <a:accent5>
      <a:srgbClr val="AF8073"/>
    </a:accent5>
    <a:accent6>
      <a:srgbClr val="787880"/>
    </a:accent6>
    <a:hlink>
      <a:srgbClr val="CC8D00"/>
    </a:hlink>
    <a:folHlink>
      <a:srgbClr val="82829E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34A532A-EA0D-41F9-B458-AF9358EF2F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59927E4-E194-47BE-91C2-B87D50CF51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92E9E5-79AF-4029-8FCA-9C327D54FD8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</TotalTime>
  <Words>124</Words>
  <Application>Microsoft Office PowerPoint</Application>
  <PresentationFormat>Widescreen</PresentationFormat>
  <Paragraphs>55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Avenir Next LT Pro</vt:lpstr>
      <vt:lpstr>Avenir Next LT Pro Light</vt:lpstr>
      <vt:lpstr>Garamond</vt:lpstr>
      <vt:lpstr>SavonVTI</vt:lpstr>
      <vt:lpstr>Cue Cinemas</vt:lpstr>
      <vt:lpstr>Meet The Team</vt:lpstr>
      <vt:lpstr>The Pages</vt:lpstr>
      <vt:lpstr>Home Page</vt:lpstr>
      <vt:lpstr>Home Page</vt:lpstr>
      <vt:lpstr>About Us</vt:lpstr>
      <vt:lpstr>Contact Us Form</vt:lpstr>
      <vt:lpstr>Opening Times</vt:lpstr>
      <vt:lpstr>Screens</vt:lpstr>
      <vt:lpstr>New Releases</vt:lpstr>
      <vt:lpstr>Upcoming Releases</vt:lpstr>
      <vt:lpstr>Bookings Page</vt:lpstr>
      <vt:lpstr>Bookings Page</vt:lpstr>
      <vt:lpstr>Payments Page</vt:lpstr>
      <vt:lpstr>Classification</vt:lpstr>
      <vt:lpstr>Where To Find Us</vt:lpstr>
      <vt:lpstr>Where To Find Us</vt:lpstr>
      <vt:lpstr>Places To Go</vt:lpstr>
      <vt:lpstr>Discussion Forum</vt:lpstr>
      <vt:lpstr>Big Thanks To the Team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Cue Cinemas</dc:title>
  <dc:creator>Habibah Khan</dc:creator>
  <cp:lastModifiedBy>Habibah Khan</cp:lastModifiedBy>
  <cp:revision>8</cp:revision>
  <dcterms:created xsi:type="dcterms:W3CDTF">2022-04-07T08:15:28Z</dcterms:created>
  <dcterms:modified xsi:type="dcterms:W3CDTF">2022-04-07T13:48:02Z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